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Java 25.11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  <p:sldMasterId id="2147483665" r:id="rId2"/>
  </p:sldMasterIdLst>
  <p:notesMasterIdLst>
    <p:notesMasterId r:id="rId3"/>
  </p:notesMasterIdLst>
  <p:sldIdLst>
    <p:sldId id="257" r:id="rId4"/>
  </p:sldIdLst>
  <p:sldSz cx="12192000" cy="6858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  <p:guideLst>
        <p:guide orient="horz" pos="2160"/>
        <p:guide pos="2880"/>
      </p:guideLst>
    </p:cSldViewPr>
  </p:slideViewPr>
  <p:notesViewPr>
    <p:cSldViewPr>
      <p:cViewPr>
        <p:scale>
          <a:sx n="1" d="100"/>
          <a:sy n="1" d="100"/>
        </p:scale>
        <p:origin x="0" y="0"/>
      </p:cViewPr>
      <p:guideLst/>
    </p:cSldViewPr>
  </p:notesViewPr>
  <p:gridSpacing cx="76200" cy="762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Master" Target="slideMasters/slideMaster2.xml" /><Relationship Id="rId3" Type="http://schemas.openxmlformats.org/officeDocument/2006/relationships/notesMaster" Target="notesMasters/notesMaster1.xml" /><Relationship Id="rId4" Type="http://schemas.openxmlformats.org/officeDocument/2006/relationships/slide" Target="slides/slide1.xml" /><Relationship Id="rId5" Type="http://schemas.openxmlformats.org/officeDocument/2006/relationships/tags" Target="tags/tag4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3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D427E9-0E95-40FC-B7B0-D00481A7CF30}" type="datetimeFigureOut">
              <a:rPr lang="zh-CN" altLang="en-US" smtClean="0"/>
              <a:t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5B992-E384-4383-A983-B61662EC3BC4}" type="slidenum">
              <a:rPr lang="zh-CN" altLang="en-US" smtClean="0"/>
              <a:t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|2.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隐患处置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依规报告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|</a:t>
            </a:r>
            <a:r>
              <a:rPr lang="en-US" altLang="zh-CN"/>
              <a:t>“</a:t>
            </a:r>
            <a:r>
              <a:rPr lang="zh-CN" altLang="en-US"/>
              <a:t>依规报告</a:t>
            </a:r>
            <a:r>
              <a:rPr lang="en-US" altLang="zh-CN"/>
              <a:t>”</a:t>
            </a:r>
            <a:r>
              <a:rPr lang="zh-CN" altLang="en-US"/>
              <a:t>：发现超出自身处理能力的隐患（如瓦斯持续超限、设备重大故障），需立即停机并按流程上报跟班队长或分管领导，严禁</a:t>
            </a:r>
            <a:r>
              <a:rPr lang="en-US" altLang="zh-CN"/>
              <a:t> “</a:t>
            </a:r>
            <a:r>
              <a:rPr lang="zh-CN" altLang="en-US"/>
              <a:t>隐瞒隐患</a:t>
            </a:r>
            <a:r>
              <a:rPr lang="en-US" altLang="zh-CN"/>
              <a:t>”“</a:t>
            </a:r>
            <a:r>
              <a:rPr lang="zh-CN" altLang="en-US"/>
              <a:t>自行冒险处置</a:t>
            </a:r>
            <a:r>
              <a:rPr lang="en-US" altLang="zh-CN"/>
              <a:t>”</a:t>
            </a:r>
            <a:r>
              <a:rPr lang="zh-CN" altLang="en-US"/>
              <a:t>，符合《安全生产法》中</a:t>
            </a:r>
            <a:r>
              <a:rPr lang="en-US" altLang="zh-CN"/>
              <a:t> “</a:t>
            </a:r>
            <a:r>
              <a:rPr lang="zh-CN" altLang="en-US"/>
              <a:t>隐患报告</a:t>
            </a:r>
            <a:r>
              <a:rPr lang="en-US" altLang="zh-CN"/>
              <a:t>” </a:t>
            </a:r>
            <a:r>
              <a:rPr lang="zh-CN" altLang="en-US"/>
              <a:t>要求。</a:t>
            </a:r>
            <a:r>
              <a:rPr lang="en-US" altLang="zh-CN"/>
              <a:t>|</a:t>
            </a:r>
            <a:r>
              <a:rPr lang="zh-CN" altLang="en-US"/>
              <a:t>在煤矿生产中，隐患是不可避免的，但是如果不及时处理，隐患就可能会演变成事故。当司机发现超出自身处理能力的隐患时，不能隐瞒不报或自行冒险处置，而要立即停机，并按照规定的流程上报给跟班队长或分管领导。跟班队长或分管领导具有更丰富的经验和更高的决策能力，他们可以根据隐患的情况采取相应的措施进行处理，确保安全生产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5B992-E384-4383-A983-B61662EC3BC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3.png" /><Relationship Id="rId2" Type="http://schemas.openxmlformats.org/officeDocument/2006/relationships/image" Target="../media/image4.png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5.png" /><Relationship Id="rId2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6.png" /><Relationship Id="rId2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CD42A5-1E0B-4FF4-9BFE-603DAB16F91C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881F45F-C82E-445E-93C8-5B0210B1BEF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4B7106B-C393-406D-9D68-F67BC9B4500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图片 1" descr="煤矿开采岗位操作技能-VI"/>
          <p:cNvPicPr>
            <a:picLocks noChangeAspect="1"/>
          </p:cNvPicPr>
          <p:nvPr userDrawn="1"/>
        </p:nvPicPr>
        <p:blipFill>
          <a:blip r:embed="rId1"/>
          <a:stretch>
            <a:fillRect/>
          </a:stretch>
        </p:blipFill>
        <p:spPr>
          <a:xfrm>
            <a:off x="0" y="635"/>
            <a:ext cx="12192000" cy="6858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3CDB865-810F-4DC4-A001-051DFC3A43E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4B4FA2F-9087-49CD-BDE9-6F27F8C921DF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9FCEEE9D-6FC0-44DE-B104-C28C1ACD591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B6024A97-2B57-43D2-BDDF-EF57F9A5FF6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5768DE87-F610-46E4-987E-E244AA2F104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720AFED4-EE5F-4098-84EB-91BF287EDE70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4550959-74FB-4D99-85A8-E6C97BDB57C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F7403438-B749-45D3-894B-10D5DB6EDA21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theme" Target="../theme/theme2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</p:sldLayoutIdLst>
  <p:transition/>
  <p:timing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7.jpeg" /><Relationship Id="rId4" Type="http://schemas.openxmlformats.org/officeDocument/2006/relationships/image" Target="../media/image8.png" /><Relationship Id="rId5" Type="http://schemas.openxmlformats.org/officeDocument/2006/relationships/image" Target="../media/image9.svg" /><Relationship Id="rId6" Type="http://schemas.openxmlformats.org/officeDocument/2006/relationships/image" Target="../media/image10.png" /><Relationship Id="rId7" Type="http://schemas.openxmlformats.org/officeDocument/2006/relationships/tags" Target="../tags/tag1.xml" /><Relationship Id="rId8" Type="http://schemas.openxmlformats.org/officeDocument/2006/relationships/tags" Target="../tags/tag2.xml" /><Relationship Id="rId9" Type="http://schemas.openxmlformats.org/officeDocument/2006/relationships/tags" Target="../tags/tag3.xml" /></Relationships>
</file>

<file path=ppt/slides/slide1.xml><?xml version="1.0" encoding="utf-8"?>
<p:sld xmlns:p="http://schemas.openxmlformats.org/presentationml/2006/main" xmlns:a="http://schemas.openxmlformats.org/drawingml/2006/main" xmlns:a14="http://schemas.microsoft.com/office/drawing/2010/main" xmlns:m="http://schemas.openxmlformats.org/officeDocument/2006/math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r="http://schemas.openxmlformats.org/officeDocument/2006/relationships" xmlns:w="http://schemas.openxmlformats.org/wordprocessingml/2006/main" xmlns:wp="http://schemas.openxmlformats.org/drawingml/2006/wordprocessingDrawing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文本框 1"/>
          <p:cNvSpPr txBox="1"/>
          <p:nvPr/>
        </p:nvSpPr>
        <p:spPr>
          <a:xfrm>
            <a:off x="1055370" y="1130935"/>
            <a:ext cx="8798560" cy="579120"/>
          </a:xfrm>
          <a:prstGeom prst="rect">
            <a:avLst/>
          </a:prstGeom>
          <a:noFill/>
        </p:spPr>
        <p:txBody>
          <a:bodyPr rtlCol="0"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sz="3200">
                <a:solidFill>
                  <a:srgbClr val="17456C"/>
                </a:solidFill>
                <a:latin charset="-122" panose="02010600030101010101" typeface="庞门正道标题体"/>
              </a:rPr>
              <a:t>模板文字模板文字...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val="0"/>
              </a:ext>
            </a:extLst>
          </a:blip>
          <a:stretch>
            <a:fillRect/>
          </a:stretch>
        </p:blipFill>
        <p:spPr>
          <a:xfrm>
            <a:off x="0" y="6096"/>
            <a:ext cx="12192000" cy="6851904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1143000"/>
          </a:xfrm>
          <a:prstGeom prst="rect">
            <a:avLst/>
          </a:prstGeom>
          <a:solidFill>
            <a:srgbClr val="3F48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 defTabSz="914400" eaLnBrk="1" fontAlgn="auto" hangingPunct="1" inden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altLang="en-US" b="0" baseline="0" cap="none" i="0" kern="1200" kumimoji="0" lang="zh-CN" noProof="0" normalizeH="0" spc="0" strike="noStrike" sz="1800" u="none">
              <a:ln>
                <a:noFill/>
              </a:ln>
              <a:solidFill>
                <a:prstClr val="white"/>
              </a:solidFill>
              <a:effectLst/>
              <a:uLnTx/>
              <a:uFillTx/>
              <a:latin charset="-122" panose="00000500000000000000" pitchFamily="2" typeface="印品黑体"/>
              <a:ea charset="-122" panose="00000500000000000000" pitchFamily="2" typeface="印品黑体"/>
              <a:cs typeface="+mn-cs"/>
              <a:sym charset="-122" panose="00000500000000000000" pitchFamily="2" typeface="印品黑体"/>
            </a:endParaRPr>
          </a:p>
        </p:txBody>
      </p:sp>
      <p:sp>
        <p:nvSpPr>
          <p:cNvPr id="13" name="文本框 89"/>
          <p:cNvSpPr txBox="1">
            <a:spLocks noChangeArrowheads="1"/>
          </p:cNvSpPr>
          <p:nvPr/>
        </p:nvSpPr>
        <p:spPr bwMode="auto">
          <a:xfrm>
            <a:off x="1377315" y="206375"/>
            <a:ext cx="7162165" cy="518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1pPr>
            <a:lvl2pPr algn="l" defTabSz="914400" eaLnBrk="1" hangingPunct="1" indent="-285750" latinLnBrk="0" marL="74295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2pPr>
            <a:lvl3pPr algn="l" defTabSz="914400" eaLnBrk="1" hangingPunct="1" indent="-228600" latinLnBrk="0" marL="11430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3pPr>
            <a:lvl4pPr algn="l" defTabSz="914400" eaLnBrk="1" hangingPunct="1" indent="-228600" latinLnBrk="0" marL="16002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4pPr>
            <a:lvl5pPr algn="l" defTabSz="914400" eaLnBrk="1" hangingPunct="1" indent="-228600" latinLnBrk="0" marL="2057400" rtl="0"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5pPr>
            <a:lvl6pPr algn="l" defTabSz="914400" eaLnBrk="1" fontAlgn="base" hangingPunct="1" indent="-228600" latinLnBrk="0" marL="25146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6pPr>
            <a:lvl7pPr algn="l" defTabSz="914400" eaLnBrk="1" fontAlgn="base" hangingPunct="1" indent="-228600" latinLnBrk="0" marL="29718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7pPr>
            <a:lvl8pPr algn="l" defTabSz="914400" eaLnBrk="1" fontAlgn="base" hangingPunct="1" indent="-228600" latinLnBrk="0" marL="34290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8pPr>
            <a:lvl9pPr algn="l" defTabSz="914400" eaLnBrk="1" fontAlgn="base" hangingPunct="1" indent="-228600" latinLnBrk="0" marL="3886200" rtl="0">
              <a:spcBef>
                <a:spcPct val="0"/>
              </a:spcBef>
              <a:spcAft>
                <a:spcPct val="0"/>
              </a:spcAft>
              <a:defRPr kern="1200" sz="1800">
                <a:solidFill>
                  <a:schemeClr val="tx1"/>
                </a:solidFill>
                <a:latin charset="0" panose="020f0502020204030204" pitchFamily="34" typeface="Calibri"/>
                <a:ea charset="-122" panose="02010600030101010101" pitchFamily="2" typeface="宋体"/>
                <a:cs typeface="+mn-cs"/>
              </a:defRPr>
            </a:lvl9pPr>
          </a:lstStyle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sz="28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sp>
        <p:nvSpPr>
          <p:cNvPr id="14" name="矩形 13"/>
          <p:cNvSpPr/>
          <p:nvPr/>
        </p:nvSpPr>
        <p:spPr>
          <a:xfrm>
            <a:off x="1498600" y="647700"/>
            <a:ext cx="2510155" cy="33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>
                <a:solidFill>
                  <a:srgbClr val="FFFFFF"/>
                </a:solidFill>
              </a14:hiddenFill>
            </a:ext>
            <a:ext uri="{91240B29-F687-4F45-9708-019B960494DF}">
              <a14:hiddenLine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defPPr>
              <a:defRPr lang="zh-CN"/>
            </a:defPPr>
            <a:lvl1pPr algn="l" defTabSz="914400" eaLnBrk="1" hangingPunct="1" latinLnBrk="0" marL="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latinLnBrk="0" marL="457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latinLnBrk="0" marL="914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latinLnBrk="0" marL="1371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latinLnBrk="0" marL="18288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latinLnBrk="0" marL="22860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latinLnBrk="0" marL="27432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latinLnBrk="0" marL="32004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latinLnBrk="0" marL="3657600" rtl="0"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spcBef>
                <a:spcPct val="0"/>
              </a:spcBef>
              <a:spcAft>
                <a:spcPct val="0"/>
              </a:spcAft>
            </a:pPr>
            <a:r>
              <a:rPr sz="1600">
                <a:solidFill>
                  <a:srgbClr val="FFFFFF"/>
                </a:solidFill>
                <a:latin charset="-122" panose="00000500000000000000" pitchFamily="2" typeface="印品黑体"/>
              </a:rPr>
              <a:t>模板文字模板文字...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1260585" y="144166"/>
            <a:ext cx="0" cy="836105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descr="警告"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071" y="274471"/>
            <a:ext cx="705800" cy="705800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3295650" y="1536700"/>
            <a:ext cx="6324600" cy="4572000"/>
            <a:chOff x="960" y="2640"/>
            <a:chExt cx="9960" cy="7200"/>
          </a:xfrm>
        </p:grpSpPr>
      </p:grpSp>
      <p:grpSp>
        <p:nvGrpSpPr>
          <p:cNvPr id="1025" name="组合 1024"/>
          <p:cNvGrpSpPr/>
          <p:nvPr/>
        </p:nvGrpSpPr>
        <p:grpSpPr>
          <a:xfrm>
            <a:off x="3295650" y="1536700"/>
            <a:ext cx="6324600" cy="4572000"/>
            <a:chExt cx="21600" cy="21600"/>
          </a:xfrm>
        </p:grpSpPr>
      </p:grpSp>
      <p:grpSp>
        <p:nvGrpSpPr>
          <p:cNvPr id="10" name="组合 9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2049" name="组合 2048"/>
          <p:cNvGrpSpPr/>
          <p:nvPr/>
        </p:nvGrpSpPr>
        <p:grpSpPr>
          <a:xfrm>
            <a:off x="609600" y="1524000"/>
            <a:ext cx="10972800" cy="1778000"/>
            <a:chOff x="960" y="2400"/>
            <a:chExt cx="17280" cy="2800"/>
          </a:xfrm>
        </p:grpSpPr>
      </p:grpSp>
      <p:grpSp>
        <p:nvGrpSpPr>
          <p:cNvPr id="3" name="组合 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  <p:grpSp>
        <p:nvGrpSpPr>
          <p:cNvPr id="17" name="组合 16"/>
          <p:cNvGrpSpPr/>
          <p:nvPr/>
        </p:nvGrpSpPr>
        <p:grpSpPr>
          <a:xfrm>
            <a:off x="609600" y="1524000"/>
            <a:ext cx="10972800" cy="4013200"/>
            <a:chOff x="960" y="2400"/>
            <a:chExt cx="17280" cy="6320"/>
          </a:xfrm>
        </p:grpSpPr>
        <p:pic>
          <p:nvPicPr>
            <p:cNvPr descr="86140a8a-0c65-484a-8065-18120d510778" id="4" name="内容占位符 1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6"/>
            <a:srcRect b="1879" t="1879"/>
            <a:stretch>
              <a:fillRect/>
            </a:stretch>
          </p:blipFill>
          <p:spPr>
            <a:xfrm>
              <a:off x="960" y="2400"/>
              <a:ext cx="17280" cy="4960"/>
            </a:xfrm>
            <a:custGeom>
              <a:avLst>
                <a:gd fmla="val 0" name="connisteX0"/>
                <a:gd fmla="val 6451" name="connsiteY0"/>
                <a:gd fmla="val 1851" name="connisteX1"/>
                <a:gd fmla="val 0" name="connsiteY1"/>
                <a:gd fmla="val 98148" name="connisteX2"/>
                <a:gd fmla="val 0" name="connsiteY2"/>
                <a:gd fmla="val 100000" name="connisteX3"/>
                <a:gd fmla="val 6451" name="connsiteY3"/>
                <a:gd fmla="val 100000" name="connisteX4"/>
                <a:gd fmla="val 93548" name="connsiteY4"/>
                <a:gd fmla="val 98148" name="connisteX5"/>
                <a:gd fmla="val 100000" name="connsiteY5"/>
                <a:gd fmla="val 1851" name="connisteX6"/>
                <a:gd fmla="val 100000" name="connsiteY6"/>
                <a:gd fmla="val 0" name="connisteX7"/>
                <a:gd fmla="val 93548" name="connsiteY7"/>
                <a:gd fmla="val 0" name="connisteX8"/>
                <a:gd fmla="val 6451" name="connsiteY8"/>
              </a:avLst>
              <a:gdLst>
                <a:gd fmla="*/ 0 w 10972800" name="connisteX0-1"/>
                <a:gd fmla="*/ 203200 h 3149600" name="connsiteY0-2"/>
                <a:gd fmla="*/ 203200 w 10972800" name="connisteX1-3"/>
                <a:gd fmla="*/ 0 h 3149600" name="connsiteY1-4"/>
                <a:gd fmla="*/ 10769600 w 10972800" name="connisteX2-5"/>
                <a:gd fmla="*/ 0 h 3149600" name="connsiteY2-6"/>
                <a:gd fmla="*/ 10972800 w 10972800" name="connisteX3-7"/>
                <a:gd fmla="*/ 203200 h 3149600" name="connsiteY3-8"/>
                <a:gd fmla="*/ 10972800 w 10972800" name="connisteX4-9"/>
                <a:gd fmla="*/ 2946400 h 3149600" name="connsiteY4-10"/>
                <a:gd fmla="*/ 10769600 w 10972800" name="connisteX5-11"/>
                <a:gd fmla="*/ 3149600 h 3149600" name="connsiteY5-12"/>
                <a:gd fmla="*/ 203200 w 10972800" name="connisteX6-13"/>
                <a:gd fmla="*/ 3149600 h 3149600" name="connsiteY6-14"/>
                <a:gd fmla="*/ 0 w 10972800" name="connisteX7-15"/>
                <a:gd fmla="*/ 2946400 h 3149600" name="connsiteY7-16"/>
                <a:gd fmla="*/ 0 w 10972800" name="connisteX8-17"/>
                <a:gd fmla="*/ 203200 h 3149600" name="connsiteY8-18"/>
              </a:gdLst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  <a:cxn ang="0">
                  <a:pos x="connisteX0-1" y="connsiteY0-2"/>
                </a:cxn>
                <a:cxn ang="0">
                  <a:pos x="connisteX1-3" y="connsiteY1-4"/>
                </a:cxn>
                <a:cxn ang="0">
                  <a:pos x="connisteX2-5" y="connsiteY2-6"/>
                </a:cxn>
                <a:cxn ang="0">
                  <a:pos x="connisteX3-7" y="connsiteY3-8"/>
                </a:cxn>
                <a:cxn ang="0">
                  <a:pos x="connisteX4-9" y="connsiteY4-10"/>
                </a:cxn>
                <a:cxn ang="0">
                  <a:pos x="connisteX5-11" y="connsiteY5-12"/>
                </a:cxn>
                <a:cxn ang="0">
                  <a:pos x="connisteX6-13" y="connsiteY6-14"/>
                </a:cxn>
                <a:cxn ang="0">
                  <a:pos x="connisteX7-15" y="connsiteY7-16"/>
                </a:cxn>
                <a:cxn ang="0">
                  <a:pos x="connisteX8-17" y="connsiteY8-18"/>
                </a:cxn>
              </a:cxnLst>
              <a:rect b="b" l="l" r="r" t="t"/>
              <a:pathLst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  <a:path h="3149600" w="10972800">
                  <a:moveTo>
                    <a:pt x="0" y="203200"/>
                  </a:moveTo>
                  <a:cubicBezTo>
                    <a:pt x="0" y="90976"/>
                    <a:pt x="90976" y="0"/>
                    <a:pt x="203200" y="0"/>
                  </a:cubicBezTo>
                  <a:lnTo>
                    <a:pt x="10769600" y="0"/>
                  </a:lnTo>
                  <a:cubicBezTo>
                    <a:pt x="10881824" y="0"/>
                    <a:pt x="10972800" y="90976"/>
                    <a:pt x="10972800" y="203200"/>
                  </a:cubicBezTo>
                  <a:lnTo>
                    <a:pt x="10972800" y="2946400"/>
                  </a:lnTo>
                  <a:cubicBezTo>
                    <a:pt x="10972800" y="3058624"/>
                    <a:pt x="10881824" y="3149600"/>
                    <a:pt x="10769600" y="3149600"/>
                  </a:cubicBezTo>
                  <a:lnTo>
                    <a:pt x="203200" y="3149600"/>
                  </a:lnTo>
                  <a:cubicBezTo>
                    <a:pt x="90976" y="3149600"/>
                    <a:pt x="0" y="3058624"/>
                    <a:pt x="0" y="2946400"/>
                  </a:cubicBezTo>
                  <a:lnTo>
                    <a:pt x="0" y="20320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</p:spPr>
        </p:pic>
        <p:sp>
          <p:nvSpPr>
            <p:cNvPr id="8" name="文本占位符 4"/>
            <p:cNvSpPr>
              <a:spLocks noGrp="1"/>
            </p:cNvSpPr>
            <p:nvPr>
              <p:custDataLst>
                <p:tags r:id="rId8"/>
              </p:custDataLst>
            </p:nvPr>
          </p:nvSpPr>
          <p:spPr>
            <a:xfrm>
              <a:off x="1200" y="8080"/>
              <a:ext cx="17040" cy="640"/>
            </a:xfrm>
            <a:prstGeom prst="rect">
              <a:avLst/>
            </a:prstGeom>
            <a:noFill/>
          </p:spPr>
          <p:txBody>
            <a:bodyPr anchor="t" bIns="0" lIns="0" rIns="0" rtlCol="0" tIns="0" vert="horz">
              <a:normAutofit/>
            </a:bodyPr>
            <a:lstStyle>
              <a:defPPr>
                <a:defRPr lang="zh-CN"/>
              </a:defPPr>
              <a:lvl1pPr algn="l" defTabSz="914400" eaLnBrk="1" hangingPunct="1" indent="0" latinLnBrk="0" marL="0" rtl="0">
                <a:lnSpc>
                  <a:spcPct val="111000"/>
                </a:lnSpc>
                <a:spcBef>
                  <a:spcPct val="0"/>
                </a:spcBef>
                <a:spcAft>
                  <a:spcPct val="0"/>
                </a:spcAft>
                <a:buFont charset="0" pitchFamily="34" typeface="Arial"/>
                <a:buNone/>
                <a:defRPr b="0" kern="1200" spc="0" sz="24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1pPr>
              <a:lvl2pPr algn="l" defTabSz="914400" eaLnBrk="1" hangingPunct="1" indent="0" latinLnBrk="0" marL="6858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20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2pPr>
              <a:lvl3pPr algn="l" defTabSz="914400" eaLnBrk="1" hangingPunct="1" indent="0" latinLnBrk="0" marL="11430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3pPr>
              <a:lvl4pPr algn="l" defTabSz="914400" eaLnBrk="1" hangingPunct="1" indent="0" latinLnBrk="0" marL="16002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4pPr>
              <a:lvl5pPr algn="l" defTabSz="914400" eaLnBrk="1" hangingPunct="1" indent="0" latinLnBrk="0" marL="2057400" rtl="0">
                <a:lnSpc>
                  <a:spcPct val="13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pc="0" sz="1800">
                  <a:solidFill>
                    <a:schemeClr val="tx1"/>
                  </a:solidFill>
                  <a:latin typeface="+mn-ea"/>
                  <a:ea typeface="+mn-ea"/>
                  <a:cs typeface="+mn-cs"/>
                </a:defRPr>
              </a:lvl5pPr>
              <a:lvl6pPr algn="l" defTabSz="914400" eaLnBrk="1" hangingPunct="1" indent="-228600" latinLnBrk="0" marL="25146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algn="l" defTabSz="914400" eaLnBrk="1" hangingPunct="1" indent="-228600" latinLnBrk="0" marL="29718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algn="l" defTabSz="914400" eaLnBrk="1" hangingPunct="1" indent="-228600" latinLnBrk="0" marL="34290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algn="l" defTabSz="914400" eaLnBrk="1" hangingPunct="1" indent="-228600" latinLnBrk="0" marL="3886200" rtl="0">
                <a:lnSpc>
                  <a:spcPct val="90000"/>
                </a:lnSpc>
                <a:spcBef>
                  <a:spcPts val="500"/>
                </a:spcBef>
                <a:buFont charset="0" pitchFamily="34" typeface="Arial"/>
                <a:buChar char="•"/>
                <a:defRPr kern="1200" sz="1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sz="2000">
                  <a:solidFill>
                    <a:srgbClr val="C00000"/>
                  </a:solidFill>
                  <a:latin charset="-122" panose="020b0503020204020204" pitchFamily="34" typeface="微软雅黑"/>
                </a:rPr>
                <a:t>模板文字模板文字...</a:t>
              </a:r>
            </a:p>
          </p:txBody>
        </p:sp>
      </p:grpSp>
      <p:sp>
        <p:nvSpPr>
          <p:cNvPr id="16" name="文本占位符 5"/>
          <p:cNvSpPr>
            <a:spLocks noGrp="1"/>
          </p:cNvSpPr>
          <p:nvPr>
            <p:custDataLst>
              <p:tags r:id="rId9"/>
            </p:custDataLst>
          </p:nvPr>
        </p:nvSpPr>
        <p:spPr>
          <a:xfrm>
            <a:off x="762000" y="5638800"/>
            <a:ext cx="10820400" cy="609600"/>
          </a:xfrm>
          <a:prstGeom prst="rect">
            <a:avLst/>
          </a:prstGeom>
          <a:noFill/>
        </p:spPr>
        <p:txBody>
          <a:bodyPr anchor="t" bIns="0" lIns="0" rIns="0" rtlCol="0" tIns="0" vert="horz">
            <a:normAutofit/>
          </a:bodyPr>
          <a:lstStyle>
            <a:defPPr>
              <a:defRPr lang="zh-CN"/>
            </a:defPPr>
            <a:lvl1pPr algn="l" defTabSz="914400" eaLnBrk="1" hangingPunct="1" indent="0" latinLnBrk="0" marL="0" rtl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Font charset="0" pitchFamily="34" typeface="Arial"/>
              <a:buNone/>
              <a:defRPr b="0" kern="1200" spc="0" sz="16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algn="l" defTabSz="914400" eaLnBrk="1" hangingPunct="1" indent="0" latinLnBrk="0" marL="6858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20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algn="l" defTabSz="914400" eaLnBrk="1" hangingPunct="1" indent="0" latinLnBrk="0" marL="11430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algn="l" defTabSz="914400" eaLnBrk="1" hangingPunct="1" indent="0" latinLnBrk="0" marL="16002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algn="l" defTabSz="914400" eaLnBrk="1" hangingPunct="1" indent="0" latinLnBrk="0" marL="2057400" rtl="0">
              <a:lnSpc>
                <a:spcPct val="130000"/>
              </a:lnSpc>
              <a:spcBef>
                <a:spcPts val="500"/>
              </a:spcBef>
              <a:buFont charset="0" pitchFamily="34" typeface="Arial"/>
              <a:buChar char="•"/>
              <a:defRPr kern="1200" spc="0" sz="18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>
                <a:solidFill>
                  <a:srgbClr val="000000"/>
                </a:solidFill>
                <a:latin charset="-122" panose="020b0503020204020204" pitchFamily="34" typeface="微软雅黑"/>
              </a:rPr>
              <a:t>模板文字模板文字...</a:t>
            </a:r>
          </a:p>
        </p:txBody>
      </p:sp>
      <p:grpSp>
        <p:nvGrpSpPr>
          <p:cNvPr id="3073" name="组合 3072"/>
          <p:cNvGrpSpPr/>
          <p:nvPr/>
        </p:nvGrpSpPr>
        <p:grpSpPr>
          <a:xfrm>
            <a:off x="609600" y="5130800"/>
            <a:ext cx="10972800" cy="1117600"/>
            <a:chOff x="960" y="8080"/>
            <a:chExt cx="17280" cy="1760"/>
          </a:xfrm>
        </p:grpSpPr>
      </p:grpSp>
    </p:spTree>
  </p:cSld>
  <p:clrMapOvr>
    <a:masterClrMapping/>
  </p:clrMapOvr>
  <p:transition/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 nodeType="clickPar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 id="7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8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fill="hold" grpId="0" id="9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2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fill="hold" id="13" nodeType="afterEffect" presetClass="entr" presetID="2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dur="500" id="15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16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fill="hold" grpId="0" id="17" nodeType="afterEffect" presetClass="entr" presetID="2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dur="500" id="19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 id="20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fill="hold" grpId="0" id="21" nodeType="afterEffect" presetClass="entr" presetID="41" presetSubtype="0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23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4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5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26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27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8" nodeType="clickPar">
                      <p:stCondLst>
                        <p:cond delay="indefinite"/>
                        <p:cond delay="0" evt="onBegin">
                          <p:tn val="27"/>
                        </p:cond>
                      </p:stCondLst>
                      <p:childTnLst>
                        <p:par>
                          <p:cTn fill="hold" id="29">
                            <p:stCondLst>
                              <p:cond delay="0"/>
                            </p:stCondLst>
                            <p:childTnLst>
                              <p:par>
                                <p:cTn fill="hold" id="30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2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3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34" nodeType="clickPar">
                      <p:stCondLst>
                        <p:cond delay="indefinite"/>
                        <p:cond delay="0" evt="onBegin">
                          <p:tn val="33"/>
                        </p:cond>
                      </p:stCondLst>
                      <p:childTnLst>
                        <p:par>
                          <p:cTn fill="hold" id="35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6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38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39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12"/>
      <p:bldP grpId="0" spid="13"/>
      <p:bldP grpId="0" spid="14"/>
      <p:bldP grpId="0" spid="16"/>
    </p:bldLst>
  </p:timing>
</p:sld>
</file>

<file path=ppt/tags/tag1.xml><?xml version="1.0" encoding="utf-8"?>
<p:tagLst xmlns:p="http://schemas.openxmlformats.org/presentationml/2006/main">
  <p:tag name="KSO_WM_FIGMA_FLAG" val="#fgm#"/>
  <p:tag name="MH_PIC_SOURCE_TYPE" val="generate_slide_ai*{&quot;ai_type&quot;:&quot;generate_ppt&quot;,&quot;id&quot;:&quot;http://zh-ai-group.ks3-cn-beijing-internal.ksyun.com/image_generate/image_process/production/202511/86140a8a-0c65-484a-8065-18120d510778.jpg?Expires=1793862564&amp;AWSAccessKeyId=AKLT9NSy7kh8TIS1UzNqLRY2&amp;Signature=nY5Bz2KcQE3KROZF%2BppcrXKLFpE%3D&quot;}*auto_qingqiu_ai_*1762326556049_20.178_29018ffef74a-slide-13"/>
</p:tagLst>
</file>

<file path=ppt/tags/tag2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项标题"/>
</p:tagLst>
</file>

<file path=ppt/tags/tag3.xml><?xml version="1.0" encoding="utf-8"?>
<p:tagLst xmlns:p="http://schemas.openxmlformats.org/presentationml/2006/main">
  <p:tag name="KSO_WM_DIAGRAM_GROUP_CODE" val="1"/>
  <p:tag name="KSO_WM_FIGMA_FLAG" val="#fgm#"/>
  <p:tag name="KSO_WM_UNIT_PRESET_TEXT" val="单击此处添加正文"/>
</p:tagLst>
</file>

<file path=ppt/tags/tag4.xml><?xml version="1.0" encoding="utf-8"?>
<p:tagLst xmlns:p="http://schemas.openxmlformats.org/presentationml/2006/main">
  <p:tag name="AS_OS" val="Mac OS X 15.6.1"/>
  <p:tag name="AS_RELEASE_DATE" val="2025.11.30"/>
  <p:tag name="AS_TITLE" val="Aspose.Slides for Java"/>
  <p:tag name="AS_VERSION" val="25.11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微软雅黑"/>
        <a:cs typeface="Arial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5</Paragraphs>
  <Slides>1</Slides>
  <Notes>1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baseType="lpstr" size="10">
      <vt:lpstr>Arial</vt:lpstr>
      <vt:lpstr>Calibri</vt:lpstr>
      <vt:lpstr>微软雅黑</vt:lpstr>
      <vt:lpstr>等线 Light</vt:lpstr>
      <vt:lpstr>等线</vt:lpstr>
      <vt:lpstr>庞门正道标题体</vt:lpstr>
      <vt:lpstr>印品黑体</vt:lpstr>
      <vt:lpstr>宋体</vt:lpstr>
      <vt:lpstr>Office Theme</vt:lpstr>
      <vt:lpstr>PowerPoint Presentation</vt:lpstr>
    </vt:vector>
  </TitlesOfParts>
  <LinksUpToDate>0</LinksUpToDate>
  <SharedDoc>0</SharedDoc>
  <HyperlinksChanged>0</HyperlinksChanged>
  <Application>Aspose.Slides for Java</Application>
  <AppVersion>25.1100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2025-12-08T10:05:59.520</cp:lastPrinted>
  <dcterms:created xsi:type="dcterms:W3CDTF">2025-12-08T02:05:59Z</dcterms:created>
  <dcterms:modified xsi:type="dcterms:W3CDTF">2025-12-08T02:06:01Z</dcterms:modified>
</cp:coreProperties>
</file>